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/>
  </p:normalViewPr>
  <p:slideViewPr>
    <p:cSldViewPr>
      <p:cViewPr varScale="1">
        <p:scale>
          <a:sx n="111" d="100"/>
          <a:sy n="111" d="100"/>
        </p:scale>
        <p:origin x="161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B2C8-EEF7-492E-BD57-EC97A88F571F}" type="datetimeFigureOut">
              <a:rPr lang="fr-FR" smtClean="0"/>
              <a:t>27/02/2025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7E7DE-67B2-4D4B-8236-D6A6470976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2785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B2C8-EEF7-492E-BD57-EC97A88F571F}" type="datetimeFigureOut">
              <a:rPr lang="fr-FR" smtClean="0"/>
              <a:t>27/02/2025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7E7DE-67B2-4D4B-8236-D6A6470976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9332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B2C8-EEF7-492E-BD57-EC97A88F571F}" type="datetimeFigureOut">
              <a:rPr lang="fr-FR" smtClean="0"/>
              <a:t>27/02/2025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7E7DE-67B2-4D4B-8236-D6A6470976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2443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B2C8-EEF7-492E-BD57-EC97A88F571F}" type="datetimeFigureOut">
              <a:rPr lang="fr-FR" smtClean="0"/>
              <a:t>27/02/2025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7E7DE-67B2-4D4B-8236-D6A6470976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6846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B2C8-EEF7-492E-BD57-EC97A88F571F}" type="datetimeFigureOut">
              <a:rPr lang="fr-FR" smtClean="0"/>
              <a:t>27/02/2025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7E7DE-67B2-4D4B-8236-D6A6470976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8244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B2C8-EEF7-492E-BD57-EC97A88F571F}" type="datetimeFigureOut">
              <a:rPr lang="fr-FR" smtClean="0"/>
              <a:t>27/02/2025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7E7DE-67B2-4D4B-8236-D6A6470976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6595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B2C8-EEF7-492E-BD57-EC97A88F571F}" type="datetimeFigureOut">
              <a:rPr lang="fr-FR" smtClean="0"/>
              <a:t>27/02/2025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7E7DE-67B2-4D4B-8236-D6A6470976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0333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B2C8-EEF7-492E-BD57-EC97A88F571F}" type="datetimeFigureOut">
              <a:rPr lang="fr-FR" smtClean="0"/>
              <a:t>27/02/2025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7E7DE-67B2-4D4B-8236-D6A6470976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587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B2C8-EEF7-492E-BD57-EC97A88F571F}" type="datetimeFigureOut">
              <a:rPr lang="fr-FR" smtClean="0"/>
              <a:t>27/02/2025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7E7DE-67B2-4D4B-8236-D6A6470976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8877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B2C8-EEF7-492E-BD57-EC97A88F571F}" type="datetimeFigureOut">
              <a:rPr lang="fr-FR" smtClean="0"/>
              <a:t>27/02/2025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7E7DE-67B2-4D4B-8236-D6A6470976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839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B2C8-EEF7-492E-BD57-EC97A88F571F}" type="datetimeFigureOut">
              <a:rPr lang="fr-FR" smtClean="0"/>
              <a:t>27/02/2025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7E7DE-67B2-4D4B-8236-D6A6470976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9750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AB2C8-EEF7-492E-BD57-EC97A88F571F}" type="datetimeFigureOut">
              <a:rPr lang="fr-FR" smtClean="0"/>
              <a:t>27/02/2025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7E7DE-67B2-4D4B-8236-D6A6470976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18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F8452-BFFC-670B-2B36-A442FF6A8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:\Collaboratif DAD Backup\Aménagement\Cartographies et données APUR\Fond de plan Est Ensemble\160902_fond_plan_gris_limites_EE.png">
            <a:extLst>
              <a:ext uri="{FF2B5EF4-FFF2-40B4-BE49-F238E27FC236}">
                <a16:creationId xmlns:a16="http://schemas.microsoft.com/office/drawing/2014/main" id="{6DF623FE-75E4-CC41-D30C-8D84AA099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98435"/>
            <a:ext cx="7056783" cy="6251799"/>
          </a:xfrm>
          <a:prstGeom prst="rect">
            <a:avLst/>
          </a:prstGeom>
          <a:solidFill>
            <a:srgbClr val="000000"/>
          </a:solidFill>
          <a:ln>
            <a:solidFill>
              <a:schemeClr val="accent2"/>
            </a:solidFill>
          </a:ln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88C625B2-A478-C8A9-EAC2-BD253AD7DFA4}"/>
              </a:ext>
            </a:extLst>
          </p:cNvPr>
          <p:cNvSpPr txBox="1"/>
          <p:nvPr/>
        </p:nvSpPr>
        <p:spPr>
          <a:xfrm>
            <a:off x="3059832" y="116632"/>
            <a:ext cx="568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Annexe 1a : Plan de localisation des sites de la session 2025</a:t>
            </a:r>
          </a:p>
        </p:txBody>
      </p:sp>
      <p:pic>
        <p:nvPicPr>
          <p:cNvPr id="60" name="Image 59" descr="Une image contenant texte&#10;&#10;Description générée automatiquement">
            <a:extLst>
              <a:ext uri="{FF2B5EF4-FFF2-40B4-BE49-F238E27FC236}">
                <a16:creationId xmlns:a16="http://schemas.microsoft.com/office/drawing/2014/main" id="{BC6C9FEC-EB18-FC93-1F75-38A7E32103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1" t="14602" r="20849" b="19912"/>
          <a:stretch/>
        </p:blipFill>
        <p:spPr bwMode="auto">
          <a:xfrm>
            <a:off x="-85248" y="-10234"/>
            <a:ext cx="1632912" cy="9439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4" name="Groupe 43">
            <a:extLst>
              <a:ext uri="{FF2B5EF4-FFF2-40B4-BE49-F238E27FC236}">
                <a16:creationId xmlns:a16="http://schemas.microsoft.com/office/drawing/2014/main" id="{92CABA54-E9E4-601A-AAB2-C0E1CB344FE8}"/>
              </a:ext>
            </a:extLst>
          </p:cNvPr>
          <p:cNvGrpSpPr/>
          <p:nvPr/>
        </p:nvGrpSpPr>
        <p:grpSpPr>
          <a:xfrm>
            <a:off x="4422128" y="3268115"/>
            <a:ext cx="263183" cy="256219"/>
            <a:chOff x="4283968" y="4725144"/>
            <a:chExt cx="263183" cy="256219"/>
          </a:xfrm>
        </p:grpSpPr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id="{407B0329-37CB-D878-C4B3-21FC23D25C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84302" y="4821996"/>
              <a:ext cx="62514" cy="62514"/>
            </a:xfrm>
            <a:prstGeom prst="ellipse">
              <a:avLst/>
            </a:prstGeom>
            <a:solidFill>
              <a:srgbClr val="990000"/>
            </a:solidFill>
            <a:ln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3D1064E6-8514-A395-2FE6-EDB477715B45}"/>
                </a:ext>
              </a:extLst>
            </p:cNvPr>
            <p:cNvSpPr/>
            <p:nvPr/>
          </p:nvSpPr>
          <p:spPr>
            <a:xfrm>
              <a:off x="4283968" y="4725144"/>
              <a:ext cx="263183" cy="256219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7" name="ZoneTexte 46">
            <a:extLst>
              <a:ext uri="{FF2B5EF4-FFF2-40B4-BE49-F238E27FC236}">
                <a16:creationId xmlns:a16="http://schemas.microsoft.com/office/drawing/2014/main" id="{0A97ECFD-190E-7807-F5F2-D9D2FF27DC5A}"/>
              </a:ext>
            </a:extLst>
          </p:cNvPr>
          <p:cNvSpPr txBox="1"/>
          <p:nvPr/>
        </p:nvSpPr>
        <p:spPr>
          <a:xfrm>
            <a:off x="76226" y="2592606"/>
            <a:ext cx="2983606" cy="86177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fr-FR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 Fort de Romainville, </a:t>
            </a:r>
          </a:p>
          <a:p>
            <a:r>
              <a:rPr lang="fr-FR" sz="1000" dirty="0"/>
              <a:t>1 avenue de la Résistance, 93260 les Lilas </a:t>
            </a:r>
          </a:p>
          <a:p>
            <a:r>
              <a:rPr lang="fr-FR" sz="1000" dirty="0"/>
              <a:t>3 espaces au RDC du bâtiment 8, 237m2</a:t>
            </a:r>
          </a:p>
          <a:p>
            <a:r>
              <a:rPr lang="fr-FR" sz="1000" dirty="0"/>
              <a:t>Quartier : L’Avenir </a:t>
            </a:r>
            <a:br>
              <a:rPr lang="fr-FR" sz="1000" dirty="0"/>
            </a:br>
            <a:r>
              <a:rPr lang="fr-FR" sz="1000" dirty="0"/>
              <a:t>Propriété : Groupe CIBEX</a:t>
            </a:r>
          </a:p>
        </p:txBody>
      </p: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20A250F5-4185-BE23-DAA4-9C6A71954246}"/>
              </a:ext>
            </a:extLst>
          </p:cNvPr>
          <p:cNvGrpSpPr/>
          <p:nvPr/>
        </p:nvGrpSpPr>
        <p:grpSpPr>
          <a:xfrm>
            <a:off x="4340073" y="4137284"/>
            <a:ext cx="263183" cy="256219"/>
            <a:chOff x="4283968" y="4725144"/>
            <a:chExt cx="263183" cy="256219"/>
          </a:xfrm>
        </p:grpSpPr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268ECA00-98C9-7B9A-8990-EEFE9696AD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84302" y="4821996"/>
              <a:ext cx="62514" cy="62514"/>
            </a:xfrm>
            <a:prstGeom prst="ellipse">
              <a:avLst/>
            </a:prstGeom>
            <a:solidFill>
              <a:srgbClr val="990000"/>
            </a:solidFill>
            <a:ln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Ellipse 61">
              <a:extLst>
                <a:ext uri="{FF2B5EF4-FFF2-40B4-BE49-F238E27FC236}">
                  <a16:creationId xmlns:a16="http://schemas.microsoft.com/office/drawing/2014/main" id="{94ABC55D-ABB3-CF19-773B-77623F2D7247}"/>
                </a:ext>
              </a:extLst>
            </p:cNvPr>
            <p:cNvSpPr/>
            <p:nvPr/>
          </p:nvSpPr>
          <p:spPr>
            <a:xfrm>
              <a:off x="4283968" y="4725144"/>
              <a:ext cx="263183" cy="256219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3" name="ZoneTexte 62">
            <a:extLst>
              <a:ext uri="{FF2B5EF4-FFF2-40B4-BE49-F238E27FC236}">
                <a16:creationId xmlns:a16="http://schemas.microsoft.com/office/drawing/2014/main" id="{74EA49F2-3B35-04DA-CCFC-6C191CD57921}"/>
              </a:ext>
            </a:extLst>
          </p:cNvPr>
          <p:cNvSpPr txBox="1"/>
          <p:nvPr/>
        </p:nvSpPr>
        <p:spPr>
          <a:xfrm>
            <a:off x="76226" y="4265394"/>
            <a:ext cx="2983606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fr-FR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–Tour D2 « Honda » à Bagnolet </a:t>
            </a:r>
          </a:p>
          <a:p>
            <a:r>
              <a:rPr lang="fr-FR" sz="1000" dirty="0"/>
              <a:t>40 rue Pierre et Marie Curie, 93170 Bagnolet</a:t>
            </a:r>
          </a:p>
          <a:p>
            <a:r>
              <a:rPr lang="fr-FR" sz="1000" dirty="0"/>
              <a:t>3 niveaux disponibles pour une superficie totale de 500 m² </a:t>
            </a:r>
          </a:p>
          <a:p>
            <a:r>
              <a:rPr lang="fr-FR" sz="1000" dirty="0"/>
              <a:t>Quartier : Quartier des Malassis, secteur de la dalle Thorez</a:t>
            </a:r>
            <a:br>
              <a:rPr lang="fr-FR" sz="1000" dirty="0"/>
            </a:br>
            <a:r>
              <a:rPr lang="fr-FR" sz="1000" dirty="0"/>
              <a:t>Propriété : Est Ensemble Habitat</a:t>
            </a:r>
          </a:p>
        </p:txBody>
      </p:sp>
      <p:cxnSp>
        <p:nvCxnSpPr>
          <p:cNvPr id="1034" name="Connecteur droit 1033">
            <a:extLst>
              <a:ext uri="{FF2B5EF4-FFF2-40B4-BE49-F238E27FC236}">
                <a16:creationId xmlns:a16="http://schemas.microsoft.com/office/drawing/2014/main" id="{F1ADB075-38DF-18F9-0EDC-9EAC4F283237}"/>
              </a:ext>
            </a:extLst>
          </p:cNvPr>
          <p:cNvCxnSpPr>
            <a:cxnSpLocks/>
          </p:cNvCxnSpPr>
          <p:nvPr/>
        </p:nvCxnSpPr>
        <p:spPr>
          <a:xfrm flipH="1">
            <a:off x="3056503" y="4333955"/>
            <a:ext cx="1283569" cy="5309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Connecteur droit 1037">
            <a:extLst>
              <a:ext uri="{FF2B5EF4-FFF2-40B4-BE49-F238E27FC236}">
                <a16:creationId xmlns:a16="http://schemas.microsoft.com/office/drawing/2014/main" id="{B937C3F2-F8E3-412D-8384-80CBA0C73D1D}"/>
              </a:ext>
            </a:extLst>
          </p:cNvPr>
          <p:cNvCxnSpPr>
            <a:cxnSpLocks/>
          </p:cNvCxnSpPr>
          <p:nvPr/>
        </p:nvCxnSpPr>
        <p:spPr>
          <a:xfrm>
            <a:off x="3074782" y="2954806"/>
            <a:ext cx="1347345" cy="3728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10988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1842</TotalTime>
  <Words>89</Words>
  <Application>Microsoft Office PowerPoint</Application>
  <PresentationFormat>Affichage à l'écran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Calibri</vt:lpstr>
      <vt:lpstr>Thème Office</vt:lpstr>
      <vt:lpstr>Présentation PowerPoint</vt:lpstr>
    </vt:vector>
  </TitlesOfParts>
  <Company>RDG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Camille Gaumont</dc:creator>
  <cp:lastModifiedBy>Charlotte Behaghel</cp:lastModifiedBy>
  <cp:revision>111</cp:revision>
  <cp:lastPrinted>2017-06-23T14:23:53Z</cp:lastPrinted>
  <dcterms:created xsi:type="dcterms:W3CDTF">2016-09-02T12:40:47Z</dcterms:created>
  <dcterms:modified xsi:type="dcterms:W3CDTF">2025-02-27T15:47:43Z</dcterms:modified>
</cp:coreProperties>
</file>